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DE5101-90D5-45F2-B42F-15B5F31EA1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E797549-7BE3-4051-A717-76AF4EE38E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2357AF7-C238-4106-A0EE-FC4CB64BD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9F2B0-E707-4E52-8530-6681ABD73214}" type="datetimeFigureOut">
              <a:rPr lang="de-DE" smtClean="0"/>
              <a:t>19.10.2022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6A0A4F-F382-4551-9570-6EFCA548B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A53EF8A-3F4A-4B7A-AC8A-F57506E47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C711-AE39-424E-A574-7ACF40C711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1780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5A0B67-8DEB-4074-98C1-3F21B609F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9E83BAD-5175-45E1-A0F8-8D675A3CF6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98DE6E3-FA8C-4FA6-87D6-675C3C13F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9F2B0-E707-4E52-8530-6681ABD73214}" type="datetimeFigureOut">
              <a:rPr lang="de-DE" smtClean="0"/>
              <a:t>19.10.2022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FDE38FD-F080-4988-84DA-3D5FF89C4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CD8FDD6-C633-4B34-B93E-624EF60E9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C711-AE39-424E-A574-7ACF40C711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9911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8FA0998-C54A-4AC2-B6CE-25C66B51CC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77C2D4A-BA47-4B86-962B-1434917348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387BB6-AE58-4894-AF42-CCFF464F0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9F2B0-E707-4E52-8530-6681ABD73214}" type="datetimeFigureOut">
              <a:rPr lang="de-DE" smtClean="0"/>
              <a:t>19.10.2022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EC5B39-7993-48DF-9DDF-85A8E3D6F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D4D62D5-967A-4FBE-9EFA-748241F4E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C711-AE39-424E-A574-7ACF40C711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602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060A0E-1510-4591-94F1-23EB702F1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DEFFC3-B561-4D08-8646-C560B974F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75AB332-10A4-4491-9316-3977F2671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9F2B0-E707-4E52-8530-6681ABD73214}" type="datetimeFigureOut">
              <a:rPr lang="de-DE" smtClean="0"/>
              <a:t>19.10.2022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4ADC174-A8BE-483E-90D8-8140C720A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6AA455-D772-4A2D-9F9D-98D99DED4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C711-AE39-424E-A574-7ACF40C711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3822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FAFC76-3189-4CAF-9B54-996DBAA58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18BB4CF-E975-47F3-AA51-767CA1A9FC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2F34C31-B436-441C-B39D-1659951DF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9F2B0-E707-4E52-8530-6681ABD73214}" type="datetimeFigureOut">
              <a:rPr lang="de-DE" smtClean="0"/>
              <a:t>19.10.2022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828C271-F956-422B-BEC1-79BBAFEA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9FB521-0FE1-4D6B-A116-2C55CF1AD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C711-AE39-424E-A574-7ACF40C711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3549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B0F8CF-F8E1-4DB1-B9A7-9CC739A5B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83556BC-369D-4FE4-9179-1670376745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565A414-3D20-494E-8F97-CD4D63CF4E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BF3DCBF-5D3C-4B3C-A395-52896965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9F2B0-E707-4E52-8530-6681ABD73214}" type="datetimeFigureOut">
              <a:rPr lang="de-DE" smtClean="0"/>
              <a:t>19.10.2022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4C9756A-C081-44AF-9296-2B3C406C8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810B7BE-CA6E-47DA-B4BF-64B582C10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C711-AE39-424E-A574-7ACF40C711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8550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530759-2857-477B-BD86-1270206B1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D80ACAE-8116-49BA-A177-5154911A38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9E758A9-AE33-4684-89CF-CB9AC065D3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FD11C7F-0DA5-4ECB-9FDF-FD3B57A50C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F883E93-C6B6-4767-82F0-304ECF950C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920AF39-CAAE-49B2-82DA-4F8773C8D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9F2B0-E707-4E52-8530-6681ABD73214}" type="datetimeFigureOut">
              <a:rPr lang="de-DE" smtClean="0"/>
              <a:t>19.10.2022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80ECAEB-5247-4212-9CF3-795FF39E1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3D2737C-751E-46D9-A583-26C0E52D8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C711-AE39-424E-A574-7ACF40C711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0106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91AA6D-AD1E-459E-A246-4A179541B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BE001D0-C486-45F0-9E0A-18BBCEE30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9F2B0-E707-4E52-8530-6681ABD73214}" type="datetimeFigureOut">
              <a:rPr lang="de-DE" smtClean="0"/>
              <a:t>19.10.2022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38A931B-86D2-4B80-8B30-A2EB32C7B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585ABAE-525D-4723-BD1B-26C2889B0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C711-AE39-424E-A574-7ACF40C711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9817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3D6BC90-5030-4CFD-A3A6-E5EDDC54E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9F2B0-E707-4E52-8530-6681ABD73214}" type="datetimeFigureOut">
              <a:rPr lang="de-DE" smtClean="0"/>
              <a:t>19.10.2022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6CE599E-AD7A-44FF-9081-0AF867E1C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AE0F923-2D35-41F4-A5D0-4326C19E2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C711-AE39-424E-A574-7ACF40C711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9408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619D78-8AE2-4E68-81DE-36FF26F66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7D13986-1F33-4F72-93C1-AA6A3A739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8F9FAD9-60A6-4FDE-86E3-D2437E431A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0009340-6B3C-4103-8221-49652947F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9F2B0-E707-4E52-8530-6681ABD73214}" type="datetimeFigureOut">
              <a:rPr lang="de-DE" smtClean="0"/>
              <a:t>19.10.2022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9EA40A3-E8D1-403F-931E-77E89219B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A971088-54AE-4BC3-ADA3-480D211DE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C711-AE39-424E-A574-7ACF40C711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4154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5ABC20-1E61-45B6-8910-7DEA2C371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59DF6EF-22FF-4C46-8D8C-3FC9AC685C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042DC51-23A2-4242-AB71-A5C05D28BE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C7C6B3D-B632-4F50-9D73-6E115C482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9F2B0-E707-4E52-8530-6681ABD73214}" type="datetimeFigureOut">
              <a:rPr lang="de-DE" smtClean="0"/>
              <a:t>19.10.2022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122C986-11FB-4998-9C58-E3566A66B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9FA5FE6-47D0-42EE-A599-1ECEB545A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C711-AE39-424E-A574-7ACF40C711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5769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E1F5A9B-47E1-4459-9DFD-FC921B08F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402E50C-DEFB-4439-82C8-74604C2978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0F80C5-2AC5-4740-8D0E-3D5A1C4952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9F2B0-E707-4E52-8530-6681ABD73214}" type="datetimeFigureOut">
              <a:rPr lang="de-DE" smtClean="0"/>
              <a:t>19.10.2022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9E1E0A-3825-444F-BC13-0F0EA0A84A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F38D37-E646-456F-8A4B-560C1DC9E4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CC711-AE39-424E-A574-7ACF40C711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3489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5176D4-B55B-4595-86FC-1D4C41A638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CC73840-8207-4B0E-A2A0-130C4D87E1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8628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uppieren 31">
            <a:extLst>
              <a:ext uri="{FF2B5EF4-FFF2-40B4-BE49-F238E27FC236}">
                <a16:creationId xmlns:a16="http://schemas.microsoft.com/office/drawing/2014/main" id="{6BBB358E-8B76-48C2-9927-795D2D2BB372}"/>
              </a:ext>
            </a:extLst>
          </p:cNvPr>
          <p:cNvGrpSpPr/>
          <p:nvPr/>
        </p:nvGrpSpPr>
        <p:grpSpPr>
          <a:xfrm>
            <a:off x="-78889" y="511498"/>
            <a:ext cx="1980374" cy="6187792"/>
            <a:chOff x="-78889" y="511498"/>
            <a:chExt cx="1980374" cy="6187792"/>
          </a:xfrm>
        </p:grpSpPr>
        <p:pic>
          <p:nvPicPr>
            <p:cNvPr id="11" name="Grafik 10">
              <a:extLst>
                <a:ext uri="{FF2B5EF4-FFF2-40B4-BE49-F238E27FC236}">
                  <a16:creationId xmlns:a16="http://schemas.microsoft.com/office/drawing/2014/main" id="{F4874471-8159-4DDE-A1D7-07C770DC54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653" y="2226469"/>
              <a:ext cx="1283469" cy="1283469"/>
            </a:xfrm>
            <a:prstGeom prst="rect">
              <a:avLst/>
            </a:prstGeom>
          </p:spPr>
        </p:pic>
        <p:pic>
          <p:nvPicPr>
            <p:cNvPr id="10" name="Grafik 9">
              <a:extLst>
                <a:ext uri="{FF2B5EF4-FFF2-40B4-BE49-F238E27FC236}">
                  <a16:creationId xmlns:a16="http://schemas.microsoft.com/office/drawing/2014/main" id="{662E35D0-96C2-4F20-841D-3DD8F66CA3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8016" y="511498"/>
              <a:ext cx="1283469" cy="1283469"/>
            </a:xfrm>
            <a:prstGeom prst="rect">
              <a:avLst/>
            </a:prstGeom>
          </p:spPr>
        </p:pic>
        <p:pic>
          <p:nvPicPr>
            <p:cNvPr id="12" name="Grafik 11">
              <a:extLst>
                <a:ext uri="{FF2B5EF4-FFF2-40B4-BE49-F238E27FC236}">
                  <a16:creationId xmlns:a16="http://schemas.microsoft.com/office/drawing/2014/main" id="{C3C59310-BB05-41AD-BED9-7EEEB47F62A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3023" y="3815169"/>
              <a:ext cx="1283469" cy="1283469"/>
            </a:xfrm>
            <a:prstGeom prst="rect">
              <a:avLst/>
            </a:prstGeom>
          </p:spPr>
        </p:pic>
        <p:pic>
          <p:nvPicPr>
            <p:cNvPr id="13" name="Grafik 12">
              <a:extLst>
                <a:ext uri="{FF2B5EF4-FFF2-40B4-BE49-F238E27FC236}">
                  <a16:creationId xmlns:a16="http://schemas.microsoft.com/office/drawing/2014/main" id="{249B2238-AC6D-4A45-B321-DC6203D827B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3022" y="5415821"/>
              <a:ext cx="1283469" cy="1283469"/>
            </a:xfrm>
            <a:prstGeom prst="rect">
              <a:avLst/>
            </a:prstGeom>
          </p:spPr>
        </p:pic>
        <p:cxnSp>
          <p:nvCxnSpPr>
            <p:cNvPr id="5" name="Gerader Verbinder 4">
              <a:extLst>
                <a:ext uri="{FF2B5EF4-FFF2-40B4-BE49-F238E27FC236}">
                  <a16:creationId xmlns:a16="http://schemas.microsoft.com/office/drawing/2014/main" id="{28325654-AAD4-414C-ADEB-53DF2A969A2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43388" y="617863"/>
              <a:ext cx="0" cy="539703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7" name="Gerader Verbinder 146">
              <a:extLst>
                <a:ext uri="{FF2B5EF4-FFF2-40B4-BE49-F238E27FC236}">
                  <a16:creationId xmlns:a16="http://schemas.microsoft.com/office/drawing/2014/main" id="{376F7450-0519-427F-8665-08E31463E49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53594" y="807885"/>
              <a:ext cx="0" cy="345347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27AC4A8E-A752-4838-A08A-EEFEC0FE67E4}"/>
                </a:ext>
              </a:extLst>
            </p:cNvPr>
            <p:cNvSpPr txBox="1"/>
            <p:nvPr/>
          </p:nvSpPr>
          <p:spPr>
            <a:xfrm>
              <a:off x="-78889" y="929097"/>
              <a:ext cx="8281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12:00</a:t>
              </a:r>
            </a:p>
          </p:txBody>
        </p:sp>
        <p:cxnSp>
          <p:nvCxnSpPr>
            <p:cNvPr id="148" name="Gerader Verbinder 147">
              <a:extLst>
                <a:ext uri="{FF2B5EF4-FFF2-40B4-BE49-F238E27FC236}">
                  <a16:creationId xmlns:a16="http://schemas.microsoft.com/office/drawing/2014/main" id="{E6D31F13-EB86-4CBA-8C19-F7B2381B3F6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55329" y="2855975"/>
              <a:ext cx="604604" cy="1222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9" name="Gerader Verbinder 148">
              <a:extLst>
                <a:ext uri="{FF2B5EF4-FFF2-40B4-BE49-F238E27FC236}">
                  <a16:creationId xmlns:a16="http://schemas.microsoft.com/office/drawing/2014/main" id="{D05EA49C-0A57-4DED-829B-7DA283B485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33461" y="2618203"/>
              <a:ext cx="122802" cy="27253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AAF71E26-0A7F-49AF-91B3-30B4AB8B8EB6}"/>
                </a:ext>
              </a:extLst>
            </p:cNvPr>
            <p:cNvSpPr txBox="1"/>
            <p:nvPr/>
          </p:nvSpPr>
          <p:spPr>
            <a:xfrm>
              <a:off x="-67666" y="2671309"/>
              <a:ext cx="8281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12:45</a:t>
              </a:r>
            </a:p>
          </p:txBody>
        </p:sp>
        <p:sp>
          <p:nvSpPr>
            <p:cNvPr id="151" name="Textfeld 150">
              <a:extLst>
                <a:ext uri="{FF2B5EF4-FFF2-40B4-BE49-F238E27FC236}">
                  <a16:creationId xmlns:a16="http://schemas.microsoft.com/office/drawing/2014/main" id="{3BBB1565-BAB4-4D62-B7CC-CD1B8EC6FB85}"/>
                </a:ext>
              </a:extLst>
            </p:cNvPr>
            <p:cNvSpPr txBox="1"/>
            <p:nvPr/>
          </p:nvSpPr>
          <p:spPr>
            <a:xfrm>
              <a:off x="-75387" y="4265834"/>
              <a:ext cx="8281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13:35</a:t>
              </a:r>
            </a:p>
          </p:txBody>
        </p:sp>
        <p:cxnSp>
          <p:nvCxnSpPr>
            <p:cNvPr id="152" name="Gerader Verbinder 151">
              <a:extLst>
                <a:ext uri="{FF2B5EF4-FFF2-40B4-BE49-F238E27FC236}">
                  <a16:creationId xmlns:a16="http://schemas.microsoft.com/office/drawing/2014/main" id="{977DABF6-1D10-4840-9DBD-054CAB55F01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26801" y="4198180"/>
              <a:ext cx="258925" cy="24774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3" name="Gerader Verbinder 152">
              <a:extLst>
                <a:ext uri="{FF2B5EF4-FFF2-40B4-BE49-F238E27FC236}">
                  <a16:creationId xmlns:a16="http://schemas.microsoft.com/office/drawing/2014/main" id="{2B5B943D-7E69-4C7E-A174-0A1A46D7858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54335" y="4467275"/>
              <a:ext cx="240087" cy="43911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54" name="Textfeld 153">
              <a:extLst>
                <a:ext uri="{FF2B5EF4-FFF2-40B4-BE49-F238E27FC236}">
                  <a16:creationId xmlns:a16="http://schemas.microsoft.com/office/drawing/2014/main" id="{ADC41834-81A4-447E-A090-C55E454C5E15}"/>
                </a:ext>
              </a:extLst>
            </p:cNvPr>
            <p:cNvSpPr txBox="1"/>
            <p:nvPr/>
          </p:nvSpPr>
          <p:spPr>
            <a:xfrm>
              <a:off x="-54187" y="5846932"/>
              <a:ext cx="82811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14:10</a:t>
              </a:r>
            </a:p>
          </p:txBody>
        </p:sp>
        <p:cxnSp>
          <p:nvCxnSpPr>
            <p:cNvPr id="157" name="Gerader Verbinder 156">
              <a:extLst>
                <a:ext uri="{FF2B5EF4-FFF2-40B4-BE49-F238E27FC236}">
                  <a16:creationId xmlns:a16="http://schemas.microsoft.com/office/drawing/2014/main" id="{0ADD172E-83AC-46C9-BD5C-CC575692A7E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79489" y="5786832"/>
              <a:ext cx="455651" cy="296171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7D5C9379-83D4-48D9-9BB9-BAD7CC18680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53005" y="0"/>
          <a:ext cx="11195410" cy="6798587"/>
        </p:xfrm>
        <a:graphic>
          <a:graphicData uri="http://schemas.openxmlformats.org/drawingml/2006/table">
            <a:tbl>
              <a:tblPr/>
              <a:tblGrid>
                <a:gridCol w="1444570">
                  <a:extLst>
                    <a:ext uri="{9D8B030D-6E8A-4147-A177-3AD203B41FA5}">
                      <a16:colId xmlns:a16="http://schemas.microsoft.com/office/drawing/2014/main" val="3775684249"/>
                    </a:ext>
                  </a:extLst>
                </a:gridCol>
                <a:gridCol w="1950168">
                  <a:extLst>
                    <a:ext uri="{9D8B030D-6E8A-4147-A177-3AD203B41FA5}">
                      <a16:colId xmlns:a16="http://schemas.microsoft.com/office/drawing/2014/main" val="3357717832"/>
                    </a:ext>
                  </a:extLst>
                </a:gridCol>
                <a:gridCol w="1950168">
                  <a:extLst>
                    <a:ext uri="{9D8B030D-6E8A-4147-A177-3AD203B41FA5}">
                      <a16:colId xmlns:a16="http://schemas.microsoft.com/office/drawing/2014/main" val="4066328576"/>
                    </a:ext>
                  </a:extLst>
                </a:gridCol>
                <a:gridCol w="1950168">
                  <a:extLst>
                    <a:ext uri="{9D8B030D-6E8A-4147-A177-3AD203B41FA5}">
                      <a16:colId xmlns:a16="http://schemas.microsoft.com/office/drawing/2014/main" val="1000613053"/>
                    </a:ext>
                  </a:extLst>
                </a:gridCol>
                <a:gridCol w="1950168">
                  <a:extLst>
                    <a:ext uri="{9D8B030D-6E8A-4147-A177-3AD203B41FA5}">
                      <a16:colId xmlns:a16="http://schemas.microsoft.com/office/drawing/2014/main" val="2560761229"/>
                    </a:ext>
                  </a:extLst>
                </a:gridCol>
                <a:gridCol w="1950168">
                  <a:extLst>
                    <a:ext uri="{9D8B030D-6E8A-4147-A177-3AD203B41FA5}">
                      <a16:colId xmlns:a16="http://schemas.microsoft.com/office/drawing/2014/main" val="3459388196"/>
                    </a:ext>
                  </a:extLst>
                </a:gridCol>
              </a:tblGrid>
              <a:tr h="160396">
                <a:tc>
                  <a:txBody>
                    <a:bodyPr/>
                    <a:lstStyle/>
                    <a:p>
                      <a:pPr algn="l" fontAlgn="b"/>
                      <a:endParaRPr lang="de-DE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772607"/>
                  </a:ext>
                </a:extLst>
              </a:tr>
              <a:tr h="28341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Montag </a:t>
                      </a:r>
                    </a:p>
                  </a:txBody>
                  <a:tcPr marL="6561" marR="6561" marT="6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Dienstag </a:t>
                      </a:r>
                    </a:p>
                  </a:txBody>
                  <a:tcPr marL="6561" marR="6561" marT="6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Mittwoch</a:t>
                      </a:r>
                    </a:p>
                  </a:txBody>
                  <a:tcPr marL="6561" marR="6561" marT="6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Donnerstag</a:t>
                      </a:r>
                    </a:p>
                  </a:txBody>
                  <a:tcPr marL="6561" marR="6561" marT="6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Freitag</a:t>
                      </a:r>
                    </a:p>
                  </a:txBody>
                  <a:tcPr marL="6561" marR="6561" marT="6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6022897"/>
                  </a:ext>
                </a:extLst>
              </a:tr>
              <a:tr h="283416"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61" marR="6561" marT="656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4019000"/>
                  </a:ext>
                </a:extLst>
              </a:tr>
              <a:tr h="283416">
                <a:tc>
                  <a:txBody>
                    <a:bodyPr/>
                    <a:lstStyle/>
                    <a:p>
                      <a:pPr algn="ctr" fontAlgn="b"/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1891975"/>
                  </a:ext>
                </a:extLst>
              </a:tr>
              <a:tr h="283416">
                <a:tc rowSpan="3">
                  <a:txBody>
                    <a:bodyPr/>
                    <a:lstStyle/>
                    <a:p>
                      <a:pPr algn="ctr" fontAlgn="b"/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6976277"/>
                  </a:ext>
                </a:extLst>
              </a:tr>
              <a:tr h="4315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5530859"/>
                  </a:ext>
                </a:extLst>
              </a:tr>
              <a:tr h="24025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9832763"/>
                  </a:ext>
                </a:extLst>
              </a:tr>
              <a:tr h="283416"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6988309"/>
                  </a:ext>
                </a:extLst>
              </a:tr>
              <a:tr h="160396"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581297"/>
                  </a:ext>
                </a:extLst>
              </a:tr>
              <a:tr h="16039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1684221"/>
                  </a:ext>
                </a:extLst>
              </a:tr>
              <a:tr h="283416">
                <a:tc>
                  <a:txBody>
                    <a:bodyPr/>
                    <a:lstStyle/>
                    <a:p>
                      <a:pPr algn="ctr" fontAlgn="b"/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9217659"/>
                  </a:ext>
                </a:extLst>
              </a:tr>
              <a:tr h="283416">
                <a:tc>
                  <a:txBody>
                    <a:bodyPr/>
                    <a:lstStyle/>
                    <a:p>
                      <a:pPr algn="ctr" fontAlgn="b"/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1937903"/>
                  </a:ext>
                </a:extLst>
              </a:tr>
              <a:tr h="276556"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de-DE" sz="1800" b="1" dirty="0"/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4407918"/>
                  </a:ext>
                </a:extLst>
              </a:tr>
              <a:tr h="283416"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990423"/>
                  </a:ext>
                </a:extLst>
              </a:tr>
              <a:tr h="304327"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0893194"/>
                  </a:ext>
                </a:extLst>
              </a:tr>
              <a:tr h="177205">
                <a:tc>
                  <a:txBody>
                    <a:bodyPr/>
                    <a:lstStyle/>
                    <a:p>
                      <a:pPr algn="ctr" fontAlgn="b"/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148482"/>
                  </a:ext>
                </a:extLst>
              </a:tr>
              <a:tr h="366656">
                <a:tc>
                  <a:txBody>
                    <a:bodyPr/>
                    <a:lstStyle/>
                    <a:p>
                      <a:pPr algn="ctr" fontAlgn="b"/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1930364"/>
                  </a:ext>
                </a:extLst>
              </a:tr>
              <a:tr h="283416">
                <a:tc>
                  <a:txBody>
                    <a:bodyPr/>
                    <a:lstStyle/>
                    <a:p>
                      <a:pPr algn="ctr" fontAlgn="b"/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743681"/>
                  </a:ext>
                </a:extLst>
              </a:tr>
              <a:tr h="283416"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5573877"/>
                  </a:ext>
                </a:extLst>
              </a:tr>
              <a:tr h="283416"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3076626"/>
                  </a:ext>
                </a:extLst>
              </a:tr>
              <a:tr h="283416"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50806"/>
                  </a:ext>
                </a:extLst>
              </a:tr>
              <a:tr h="177205">
                <a:tc>
                  <a:txBody>
                    <a:bodyPr/>
                    <a:lstStyle/>
                    <a:p>
                      <a:pPr algn="ctr" fontAlgn="b"/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9454637"/>
                  </a:ext>
                </a:extLst>
              </a:tr>
              <a:tr h="283416">
                <a:tc>
                  <a:txBody>
                    <a:bodyPr/>
                    <a:lstStyle/>
                    <a:p>
                      <a:pPr algn="ctr" fontAlgn="b"/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8031069"/>
                  </a:ext>
                </a:extLst>
              </a:tr>
              <a:tr h="426609">
                <a:tc>
                  <a:txBody>
                    <a:bodyPr/>
                    <a:lstStyle/>
                    <a:p>
                      <a:pPr algn="ctr" fontAlgn="b"/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9297459"/>
                  </a:ext>
                </a:extLst>
              </a:tr>
              <a:tr h="177205"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120367"/>
                  </a:ext>
                </a:extLst>
              </a:tr>
              <a:tr h="283416"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4284714"/>
                  </a:ext>
                </a:extLst>
              </a:tr>
              <a:tr h="160396">
                <a:tc>
                  <a:txBody>
                    <a:bodyPr/>
                    <a:lstStyle/>
                    <a:p>
                      <a:pPr algn="ctr" fontAlgn="b"/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61" marR="6561" marT="656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61" marR="6561" marT="656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3292876"/>
                  </a:ext>
                </a:extLst>
              </a:tr>
            </a:tbl>
          </a:graphicData>
        </a:graphic>
      </p:graphicFrame>
      <p:pic>
        <p:nvPicPr>
          <p:cNvPr id="24" name="Grafik 23">
            <a:extLst>
              <a:ext uri="{FF2B5EF4-FFF2-40B4-BE49-F238E27FC236}">
                <a16:creationId xmlns:a16="http://schemas.microsoft.com/office/drawing/2014/main" id="{DFB53F9E-CB75-4647-913F-3A7F6DC202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8690" y="2241050"/>
            <a:ext cx="1753129" cy="1116577"/>
          </a:xfrm>
          <a:prstGeom prst="rect">
            <a:avLst/>
          </a:prstGeom>
        </p:spPr>
      </p:pic>
      <p:pic>
        <p:nvPicPr>
          <p:cNvPr id="30" name="Grafik 29">
            <a:extLst>
              <a:ext uri="{FF2B5EF4-FFF2-40B4-BE49-F238E27FC236}">
                <a16:creationId xmlns:a16="http://schemas.microsoft.com/office/drawing/2014/main" id="{AE852055-ABED-41FF-99A2-C84926C1BA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886" y="522500"/>
            <a:ext cx="1832280" cy="1166989"/>
          </a:xfrm>
          <a:prstGeom prst="rect">
            <a:avLst/>
          </a:prstGeom>
        </p:spPr>
      </p:pic>
      <p:pic>
        <p:nvPicPr>
          <p:cNvPr id="43" name="Grafik 42">
            <a:extLst>
              <a:ext uri="{FF2B5EF4-FFF2-40B4-BE49-F238E27FC236}">
                <a16:creationId xmlns:a16="http://schemas.microsoft.com/office/drawing/2014/main" id="{586E8DF5-6EAE-4D27-8758-D80EC7FCEE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1593" y="2307829"/>
            <a:ext cx="1832279" cy="1166989"/>
          </a:xfrm>
          <a:prstGeom prst="rect">
            <a:avLst/>
          </a:prstGeom>
        </p:spPr>
      </p:pic>
      <p:pic>
        <p:nvPicPr>
          <p:cNvPr id="56" name="Grafik 55">
            <a:extLst>
              <a:ext uri="{FF2B5EF4-FFF2-40B4-BE49-F238E27FC236}">
                <a16:creationId xmlns:a16="http://schemas.microsoft.com/office/drawing/2014/main" id="{01B41ED3-6F28-4C8C-805E-E508B6244D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4347" y="2282791"/>
            <a:ext cx="1832279" cy="1166989"/>
          </a:xfrm>
          <a:prstGeom prst="rect">
            <a:avLst/>
          </a:prstGeom>
        </p:spPr>
      </p:pic>
      <p:pic>
        <p:nvPicPr>
          <p:cNvPr id="59" name="Grafik 58">
            <a:extLst>
              <a:ext uri="{FF2B5EF4-FFF2-40B4-BE49-F238E27FC236}">
                <a16:creationId xmlns:a16="http://schemas.microsoft.com/office/drawing/2014/main" id="{1EFDA52D-F528-479D-9ACC-7F11BF03E6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6103" y="572129"/>
            <a:ext cx="1832279" cy="1166989"/>
          </a:xfrm>
          <a:prstGeom prst="rect">
            <a:avLst/>
          </a:prstGeom>
        </p:spPr>
      </p:pic>
      <p:grpSp>
        <p:nvGrpSpPr>
          <p:cNvPr id="95" name="Gruppieren 94">
            <a:extLst>
              <a:ext uri="{FF2B5EF4-FFF2-40B4-BE49-F238E27FC236}">
                <a16:creationId xmlns:a16="http://schemas.microsoft.com/office/drawing/2014/main" id="{4E55F8AF-59BD-4E27-A83A-D22DCAB3AA5E}"/>
              </a:ext>
            </a:extLst>
          </p:cNvPr>
          <p:cNvGrpSpPr/>
          <p:nvPr/>
        </p:nvGrpSpPr>
        <p:grpSpPr>
          <a:xfrm>
            <a:off x="2301167" y="4006171"/>
            <a:ext cx="914400" cy="914400"/>
            <a:chOff x="4361202" y="2567695"/>
            <a:chExt cx="914400" cy="914400"/>
          </a:xfrm>
        </p:grpSpPr>
        <p:pic>
          <p:nvPicPr>
            <p:cNvPr id="96" name="Grafik 95" descr="Bücher">
              <a:extLst>
                <a:ext uri="{FF2B5EF4-FFF2-40B4-BE49-F238E27FC236}">
                  <a16:creationId xmlns:a16="http://schemas.microsoft.com/office/drawing/2014/main" id="{A0F9F71B-8C04-4B49-9FD3-F6B80C35978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361202" y="2567695"/>
              <a:ext cx="914400" cy="914400"/>
            </a:xfrm>
            <a:prstGeom prst="rect">
              <a:avLst/>
            </a:prstGeom>
          </p:spPr>
        </p:pic>
        <p:sp>
          <p:nvSpPr>
            <p:cNvPr id="97" name="Textfeld 96">
              <a:extLst>
                <a:ext uri="{FF2B5EF4-FFF2-40B4-BE49-F238E27FC236}">
                  <a16:creationId xmlns:a16="http://schemas.microsoft.com/office/drawing/2014/main" id="{081A0816-3475-4119-8CB6-5DF9762E953C}"/>
                </a:ext>
              </a:extLst>
            </p:cNvPr>
            <p:cNvSpPr txBox="1"/>
            <p:nvPr/>
          </p:nvSpPr>
          <p:spPr>
            <a:xfrm>
              <a:off x="4593155" y="2602456"/>
              <a:ext cx="4819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>
                  <a:solidFill>
                    <a:schemeClr val="bg1"/>
                  </a:solidFill>
                </a:rPr>
                <a:t>HA</a:t>
              </a:r>
            </a:p>
          </p:txBody>
        </p:sp>
      </p:grpSp>
      <p:grpSp>
        <p:nvGrpSpPr>
          <p:cNvPr id="98" name="Gruppieren 97">
            <a:extLst>
              <a:ext uri="{FF2B5EF4-FFF2-40B4-BE49-F238E27FC236}">
                <a16:creationId xmlns:a16="http://schemas.microsoft.com/office/drawing/2014/main" id="{27157F0F-B6AE-4D46-9C4C-46C87BC2F8C0}"/>
              </a:ext>
            </a:extLst>
          </p:cNvPr>
          <p:cNvGrpSpPr/>
          <p:nvPr/>
        </p:nvGrpSpPr>
        <p:grpSpPr>
          <a:xfrm>
            <a:off x="4352299" y="2398776"/>
            <a:ext cx="914400" cy="914400"/>
            <a:chOff x="4361202" y="2567695"/>
            <a:chExt cx="914400" cy="914400"/>
          </a:xfrm>
        </p:grpSpPr>
        <p:pic>
          <p:nvPicPr>
            <p:cNvPr id="99" name="Grafik 98" descr="Bücher">
              <a:extLst>
                <a:ext uri="{FF2B5EF4-FFF2-40B4-BE49-F238E27FC236}">
                  <a16:creationId xmlns:a16="http://schemas.microsoft.com/office/drawing/2014/main" id="{D450EB57-0037-4524-9AA9-B56906A18C0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361202" y="2567695"/>
              <a:ext cx="914400" cy="914400"/>
            </a:xfrm>
            <a:prstGeom prst="rect">
              <a:avLst/>
            </a:prstGeom>
          </p:spPr>
        </p:pic>
        <p:sp>
          <p:nvSpPr>
            <p:cNvPr id="100" name="Textfeld 99">
              <a:extLst>
                <a:ext uri="{FF2B5EF4-FFF2-40B4-BE49-F238E27FC236}">
                  <a16:creationId xmlns:a16="http://schemas.microsoft.com/office/drawing/2014/main" id="{6E0D3608-77E4-49E8-B318-C2800DED5380}"/>
                </a:ext>
              </a:extLst>
            </p:cNvPr>
            <p:cNvSpPr txBox="1"/>
            <p:nvPr/>
          </p:nvSpPr>
          <p:spPr>
            <a:xfrm>
              <a:off x="4593155" y="2602456"/>
              <a:ext cx="4819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>
                  <a:solidFill>
                    <a:schemeClr val="bg1"/>
                  </a:solidFill>
                </a:rPr>
                <a:t>HA</a:t>
              </a:r>
            </a:p>
          </p:txBody>
        </p:sp>
      </p:grpSp>
      <p:grpSp>
        <p:nvGrpSpPr>
          <p:cNvPr id="101" name="Gruppieren 100">
            <a:extLst>
              <a:ext uri="{FF2B5EF4-FFF2-40B4-BE49-F238E27FC236}">
                <a16:creationId xmlns:a16="http://schemas.microsoft.com/office/drawing/2014/main" id="{647F3EEB-475A-4A2B-9959-DA5FA09BA7FC}"/>
              </a:ext>
            </a:extLst>
          </p:cNvPr>
          <p:cNvGrpSpPr/>
          <p:nvPr/>
        </p:nvGrpSpPr>
        <p:grpSpPr>
          <a:xfrm>
            <a:off x="8272336" y="4050655"/>
            <a:ext cx="914400" cy="914400"/>
            <a:chOff x="4361202" y="2567695"/>
            <a:chExt cx="914400" cy="914400"/>
          </a:xfrm>
        </p:grpSpPr>
        <p:pic>
          <p:nvPicPr>
            <p:cNvPr id="102" name="Grafik 101" descr="Bücher">
              <a:extLst>
                <a:ext uri="{FF2B5EF4-FFF2-40B4-BE49-F238E27FC236}">
                  <a16:creationId xmlns:a16="http://schemas.microsoft.com/office/drawing/2014/main" id="{46DB5465-F86B-4309-8DF0-FD838A86F9B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361202" y="2567695"/>
              <a:ext cx="914400" cy="914400"/>
            </a:xfrm>
            <a:prstGeom prst="rect">
              <a:avLst/>
            </a:prstGeom>
          </p:spPr>
        </p:pic>
        <p:sp>
          <p:nvSpPr>
            <p:cNvPr id="103" name="Textfeld 102">
              <a:extLst>
                <a:ext uri="{FF2B5EF4-FFF2-40B4-BE49-F238E27FC236}">
                  <a16:creationId xmlns:a16="http://schemas.microsoft.com/office/drawing/2014/main" id="{63F812AA-4DB4-4A54-A9A5-141035D88135}"/>
                </a:ext>
              </a:extLst>
            </p:cNvPr>
            <p:cNvSpPr txBox="1"/>
            <p:nvPr/>
          </p:nvSpPr>
          <p:spPr>
            <a:xfrm>
              <a:off x="4593155" y="2602456"/>
              <a:ext cx="4819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>
                  <a:solidFill>
                    <a:schemeClr val="bg1"/>
                  </a:solidFill>
                </a:rPr>
                <a:t>HA</a:t>
              </a:r>
            </a:p>
          </p:txBody>
        </p:sp>
      </p:grpSp>
      <p:grpSp>
        <p:nvGrpSpPr>
          <p:cNvPr id="104" name="Gruppieren 103">
            <a:extLst>
              <a:ext uri="{FF2B5EF4-FFF2-40B4-BE49-F238E27FC236}">
                <a16:creationId xmlns:a16="http://schemas.microsoft.com/office/drawing/2014/main" id="{5E331413-4D78-40CB-B47D-E46C5CA6F725}"/>
              </a:ext>
            </a:extLst>
          </p:cNvPr>
          <p:cNvGrpSpPr/>
          <p:nvPr/>
        </p:nvGrpSpPr>
        <p:grpSpPr>
          <a:xfrm>
            <a:off x="6280533" y="4040932"/>
            <a:ext cx="914400" cy="914400"/>
            <a:chOff x="4361202" y="2567695"/>
            <a:chExt cx="914400" cy="914400"/>
          </a:xfrm>
        </p:grpSpPr>
        <p:pic>
          <p:nvPicPr>
            <p:cNvPr id="105" name="Grafik 104" descr="Bücher">
              <a:extLst>
                <a:ext uri="{FF2B5EF4-FFF2-40B4-BE49-F238E27FC236}">
                  <a16:creationId xmlns:a16="http://schemas.microsoft.com/office/drawing/2014/main" id="{923377E4-D02D-47F3-A9D3-58362BB7756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361202" y="2567695"/>
              <a:ext cx="914400" cy="914400"/>
            </a:xfrm>
            <a:prstGeom prst="rect">
              <a:avLst/>
            </a:prstGeom>
          </p:spPr>
        </p:pic>
        <p:sp>
          <p:nvSpPr>
            <p:cNvPr id="106" name="Textfeld 105">
              <a:extLst>
                <a:ext uri="{FF2B5EF4-FFF2-40B4-BE49-F238E27FC236}">
                  <a16:creationId xmlns:a16="http://schemas.microsoft.com/office/drawing/2014/main" id="{F81627A1-7B9A-41DF-AE2E-6ACAA9B632CD}"/>
                </a:ext>
              </a:extLst>
            </p:cNvPr>
            <p:cNvSpPr txBox="1"/>
            <p:nvPr/>
          </p:nvSpPr>
          <p:spPr>
            <a:xfrm>
              <a:off x="4593155" y="2602456"/>
              <a:ext cx="4819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>
                  <a:solidFill>
                    <a:schemeClr val="bg1"/>
                  </a:solidFill>
                </a:rPr>
                <a:t>HA</a:t>
              </a:r>
            </a:p>
          </p:txBody>
        </p:sp>
      </p:grpSp>
      <p:grpSp>
        <p:nvGrpSpPr>
          <p:cNvPr id="107" name="Gruppieren 106">
            <a:extLst>
              <a:ext uri="{FF2B5EF4-FFF2-40B4-BE49-F238E27FC236}">
                <a16:creationId xmlns:a16="http://schemas.microsoft.com/office/drawing/2014/main" id="{AD10B87E-41F8-45FA-8860-9334C3D76394}"/>
              </a:ext>
            </a:extLst>
          </p:cNvPr>
          <p:cNvGrpSpPr/>
          <p:nvPr/>
        </p:nvGrpSpPr>
        <p:grpSpPr>
          <a:xfrm>
            <a:off x="2227018" y="5509714"/>
            <a:ext cx="1204336" cy="1046343"/>
            <a:chOff x="4253336" y="4243601"/>
            <a:chExt cx="1286904" cy="1137366"/>
          </a:xfrm>
        </p:grpSpPr>
        <p:pic>
          <p:nvPicPr>
            <p:cNvPr id="108" name="Grafik 107" descr="Schachfiguren">
              <a:extLst>
                <a:ext uri="{FF2B5EF4-FFF2-40B4-BE49-F238E27FC236}">
                  <a16:creationId xmlns:a16="http://schemas.microsoft.com/office/drawing/2014/main" id="{A5A8BD4A-61D7-4ABA-AFDF-3ECC5DD4BA3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253336" y="4278673"/>
              <a:ext cx="551147" cy="551147"/>
            </a:xfrm>
            <a:prstGeom prst="rect">
              <a:avLst/>
            </a:prstGeom>
          </p:spPr>
        </p:pic>
        <p:pic>
          <p:nvPicPr>
            <p:cNvPr id="109" name="Grafik 108" descr="Würfel">
              <a:extLst>
                <a:ext uri="{FF2B5EF4-FFF2-40B4-BE49-F238E27FC236}">
                  <a16:creationId xmlns:a16="http://schemas.microsoft.com/office/drawing/2014/main" id="{3FB068DC-B04F-4BA6-8066-D79D7F713BC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937790" y="4243601"/>
              <a:ext cx="602450" cy="602450"/>
            </a:xfrm>
            <a:prstGeom prst="rect">
              <a:avLst/>
            </a:prstGeom>
          </p:spPr>
        </p:pic>
        <p:pic>
          <p:nvPicPr>
            <p:cNvPr id="110" name="Grafik 109" descr="Fußball">
              <a:extLst>
                <a:ext uri="{FF2B5EF4-FFF2-40B4-BE49-F238E27FC236}">
                  <a16:creationId xmlns:a16="http://schemas.microsoft.com/office/drawing/2014/main" id="{94BA047A-575F-4DB0-8CA2-44AAFAC7400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865638" y="4829820"/>
              <a:ext cx="551147" cy="551147"/>
            </a:xfrm>
            <a:prstGeom prst="rect">
              <a:avLst/>
            </a:prstGeom>
          </p:spPr>
        </p:pic>
        <p:pic>
          <p:nvPicPr>
            <p:cNvPr id="111" name="Grafik 110" descr="Turner: Bodenprogramm">
              <a:extLst>
                <a:ext uri="{FF2B5EF4-FFF2-40B4-BE49-F238E27FC236}">
                  <a16:creationId xmlns:a16="http://schemas.microsoft.com/office/drawing/2014/main" id="{7BE4B641-14BC-49C4-B040-7CA1353C08D0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4253336" y="4866859"/>
              <a:ext cx="457200" cy="457200"/>
            </a:xfrm>
            <a:prstGeom prst="rect">
              <a:avLst/>
            </a:prstGeom>
          </p:spPr>
        </p:pic>
      </p:grpSp>
      <p:grpSp>
        <p:nvGrpSpPr>
          <p:cNvPr id="112" name="Gruppieren 111">
            <a:extLst>
              <a:ext uri="{FF2B5EF4-FFF2-40B4-BE49-F238E27FC236}">
                <a16:creationId xmlns:a16="http://schemas.microsoft.com/office/drawing/2014/main" id="{5AA15CCB-A7E5-443F-882A-AB31D50C3DD7}"/>
              </a:ext>
            </a:extLst>
          </p:cNvPr>
          <p:cNvGrpSpPr/>
          <p:nvPr/>
        </p:nvGrpSpPr>
        <p:grpSpPr>
          <a:xfrm>
            <a:off x="10089226" y="5522432"/>
            <a:ext cx="1204336" cy="1046343"/>
            <a:chOff x="4253336" y="4243601"/>
            <a:chExt cx="1286904" cy="1137366"/>
          </a:xfrm>
        </p:grpSpPr>
        <p:pic>
          <p:nvPicPr>
            <p:cNvPr id="113" name="Grafik 112" descr="Schachfiguren">
              <a:extLst>
                <a:ext uri="{FF2B5EF4-FFF2-40B4-BE49-F238E27FC236}">
                  <a16:creationId xmlns:a16="http://schemas.microsoft.com/office/drawing/2014/main" id="{21ABFCE0-E794-4FB9-8AA3-71FFA8E38D5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253336" y="4278673"/>
              <a:ext cx="551147" cy="551147"/>
            </a:xfrm>
            <a:prstGeom prst="rect">
              <a:avLst/>
            </a:prstGeom>
          </p:spPr>
        </p:pic>
        <p:pic>
          <p:nvPicPr>
            <p:cNvPr id="114" name="Grafik 113" descr="Würfel">
              <a:extLst>
                <a:ext uri="{FF2B5EF4-FFF2-40B4-BE49-F238E27FC236}">
                  <a16:creationId xmlns:a16="http://schemas.microsoft.com/office/drawing/2014/main" id="{34EBF4F3-C022-4031-86C7-BB025F87C27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937790" y="4243601"/>
              <a:ext cx="602450" cy="602450"/>
            </a:xfrm>
            <a:prstGeom prst="rect">
              <a:avLst/>
            </a:prstGeom>
          </p:spPr>
        </p:pic>
        <p:pic>
          <p:nvPicPr>
            <p:cNvPr id="115" name="Grafik 114" descr="Fußball">
              <a:extLst>
                <a:ext uri="{FF2B5EF4-FFF2-40B4-BE49-F238E27FC236}">
                  <a16:creationId xmlns:a16="http://schemas.microsoft.com/office/drawing/2014/main" id="{816B08BD-B9BC-4A03-8583-56EE2591C78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865638" y="4829820"/>
              <a:ext cx="551147" cy="551147"/>
            </a:xfrm>
            <a:prstGeom prst="rect">
              <a:avLst/>
            </a:prstGeom>
          </p:spPr>
        </p:pic>
        <p:pic>
          <p:nvPicPr>
            <p:cNvPr id="116" name="Grafik 115" descr="Turner: Bodenprogramm">
              <a:extLst>
                <a:ext uri="{FF2B5EF4-FFF2-40B4-BE49-F238E27FC236}">
                  <a16:creationId xmlns:a16="http://schemas.microsoft.com/office/drawing/2014/main" id="{AFDD13AF-E5C3-4F77-A64A-9755AE8473E9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4253336" y="4866859"/>
              <a:ext cx="457200" cy="457200"/>
            </a:xfrm>
            <a:prstGeom prst="rect">
              <a:avLst/>
            </a:prstGeom>
          </p:spPr>
        </p:pic>
      </p:grpSp>
      <p:grpSp>
        <p:nvGrpSpPr>
          <p:cNvPr id="117" name="Gruppieren 116">
            <a:extLst>
              <a:ext uri="{FF2B5EF4-FFF2-40B4-BE49-F238E27FC236}">
                <a16:creationId xmlns:a16="http://schemas.microsoft.com/office/drawing/2014/main" id="{A8DAB432-98CC-40CA-ABAB-0F9340C95953}"/>
              </a:ext>
            </a:extLst>
          </p:cNvPr>
          <p:cNvGrpSpPr/>
          <p:nvPr/>
        </p:nvGrpSpPr>
        <p:grpSpPr>
          <a:xfrm>
            <a:off x="6182128" y="5477362"/>
            <a:ext cx="1204336" cy="1046343"/>
            <a:chOff x="4253336" y="4243601"/>
            <a:chExt cx="1286904" cy="1137366"/>
          </a:xfrm>
        </p:grpSpPr>
        <p:pic>
          <p:nvPicPr>
            <p:cNvPr id="118" name="Grafik 117" descr="Schachfiguren">
              <a:extLst>
                <a:ext uri="{FF2B5EF4-FFF2-40B4-BE49-F238E27FC236}">
                  <a16:creationId xmlns:a16="http://schemas.microsoft.com/office/drawing/2014/main" id="{E5C5D737-1303-46ED-ADF9-1C399E95BEF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253336" y="4278673"/>
              <a:ext cx="551147" cy="551147"/>
            </a:xfrm>
            <a:prstGeom prst="rect">
              <a:avLst/>
            </a:prstGeom>
          </p:spPr>
        </p:pic>
        <p:pic>
          <p:nvPicPr>
            <p:cNvPr id="119" name="Grafik 118" descr="Würfel">
              <a:extLst>
                <a:ext uri="{FF2B5EF4-FFF2-40B4-BE49-F238E27FC236}">
                  <a16:creationId xmlns:a16="http://schemas.microsoft.com/office/drawing/2014/main" id="{82ED6BDE-7DFD-4870-AB8C-52D27FE19A0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937790" y="4243601"/>
              <a:ext cx="602450" cy="602450"/>
            </a:xfrm>
            <a:prstGeom prst="rect">
              <a:avLst/>
            </a:prstGeom>
          </p:spPr>
        </p:pic>
        <p:pic>
          <p:nvPicPr>
            <p:cNvPr id="120" name="Grafik 119" descr="Fußball">
              <a:extLst>
                <a:ext uri="{FF2B5EF4-FFF2-40B4-BE49-F238E27FC236}">
                  <a16:creationId xmlns:a16="http://schemas.microsoft.com/office/drawing/2014/main" id="{E511C631-DB62-4AC1-B1C2-00AC386DCC0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865638" y="4829820"/>
              <a:ext cx="551147" cy="551147"/>
            </a:xfrm>
            <a:prstGeom prst="rect">
              <a:avLst/>
            </a:prstGeom>
          </p:spPr>
        </p:pic>
        <p:pic>
          <p:nvPicPr>
            <p:cNvPr id="121" name="Grafik 120" descr="Turner: Bodenprogramm">
              <a:extLst>
                <a:ext uri="{FF2B5EF4-FFF2-40B4-BE49-F238E27FC236}">
                  <a16:creationId xmlns:a16="http://schemas.microsoft.com/office/drawing/2014/main" id="{8AA80C2F-6012-495B-83C8-FD3A646CDACB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4253336" y="4866859"/>
              <a:ext cx="457200" cy="457200"/>
            </a:xfrm>
            <a:prstGeom prst="rect">
              <a:avLst/>
            </a:prstGeom>
          </p:spPr>
        </p:pic>
      </p:grpSp>
      <p:grpSp>
        <p:nvGrpSpPr>
          <p:cNvPr id="127" name="Gruppieren 126">
            <a:extLst>
              <a:ext uri="{FF2B5EF4-FFF2-40B4-BE49-F238E27FC236}">
                <a16:creationId xmlns:a16="http://schemas.microsoft.com/office/drawing/2014/main" id="{19A84ABD-179B-4202-B1D6-2409D980B7DC}"/>
              </a:ext>
            </a:extLst>
          </p:cNvPr>
          <p:cNvGrpSpPr/>
          <p:nvPr/>
        </p:nvGrpSpPr>
        <p:grpSpPr>
          <a:xfrm>
            <a:off x="4318392" y="5518252"/>
            <a:ext cx="1204336" cy="1046343"/>
            <a:chOff x="4253336" y="4243601"/>
            <a:chExt cx="1286904" cy="1137366"/>
          </a:xfrm>
        </p:grpSpPr>
        <p:pic>
          <p:nvPicPr>
            <p:cNvPr id="128" name="Grafik 127" descr="Schachfiguren">
              <a:extLst>
                <a:ext uri="{FF2B5EF4-FFF2-40B4-BE49-F238E27FC236}">
                  <a16:creationId xmlns:a16="http://schemas.microsoft.com/office/drawing/2014/main" id="{350249D2-C2B7-4038-9A62-0F2A64BF1D0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253336" y="4278673"/>
              <a:ext cx="551147" cy="551147"/>
            </a:xfrm>
            <a:prstGeom prst="rect">
              <a:avLst/>
            </a:prstGeom>
          </p:spPr>
        </p:pic>
        <p:pic>
          <p:nvPicPr>
            <p:cNvPr id="129" name="Grafik 128" descr="Würfel">
              <a:extLst>
                <a:ext uri="{FF2B5EF4-FFF2-40B4-BE49-F238E27FC236}">
                  <a16:creationId xmlns:a16="http://schemas.microsoft.com/office/drawing/2014/main" id="{784205FA-C20B-4AA6-AF5C-AE8BFB1159F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937790" y="4243601"/>
              <a:ext cx="602450" cy="602450"/>
            </a:xfrm>
            <a:prstGeom prst="rect">
              <a:avLst/>
            </a:prstGeom>
          </p:spPr>
        </p:pic>
        <p:pic>
          <p:nvPicPr>
            <p:cNvPr id="130" name="Grafik 129" descr="Fußball">
              <a:extLst>
                <a:ext uri="{FF2B5EF4-FFF2-40B4-BE49-F238E27FC236}">
                  <a16:creationId xmlns:a16="http://schemas.microsoft.com/office/drawing/2014/main" id="{9EAABE23-9DF9-4082-85FB-6FBEAE87850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865638" y="4829820"/>
              <a:ext cx="551147" cy="551147"/>
            </a:xfrm>
            <a:prstGeom prst="rect">
              <a:avLst/>
            </a:prstGeom>
          </p:spPr>
        </p:pic>
        <p:pic>
          <p:nvPicPr>
            <p:cNvPr id="131" name="Grafik 130" descr="Turner: Bodenprogramm">
              <a:extLst>
                <a:ext uri="{FF2B5EF4-FFF2-40B4-BE49-F238E27FC236}">
                  <a16:creationId xmlns:a16="http://schemas.microsoft.com/office/drawing/2014/main" id="{C79E7BB9-5B13-4591-9231-7AD71A2D5A0B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4253336" y="4866859"/>
              <a:ext cx="457200" cy="457200"/>
            </a:xfrm>
            <a:prstGeom prst="rect">
              <a:avLst/>
            </a:prstGeom>
          </p:spPr>
        </p:pic>
      </p:grpSp>
      <p:grpSp>
        <p:nvGrpSpPr>
          <p:cNvPr id="132" name="Gruppieren 131">
            <a:extLst>
              <a:ext uri="{FF2B5EF4-FFF2-40B4-BE49-F238E27FC236}">
                <a16:creationId xmlns:a16="http://schemas.microsoft.com/office/drawing/2014/main" id="{619C15F4-6B9B-4370-8D18-E27DB1E60ADC}"/>
              </a:ext>
            </a:extLst>
          </p:cNvPr>
          <p:cNvGrpSpPr/>
          <p:nvPr/>
        </p:nvGrpSpPr>
        <p:grpSpPr>
          <a:xfrm>
            <a:off x="4289241" y="3912396"/>
            <a:ext cx="1204336" cy="1046343"/>
            <a:chOff x="4253336" y="4243601"/>
            <a:chExt cx="1286904" cy="1137366"/>
          </a:xfrm>
        </p:grpSpPr>
        <p:pic>
          <p:nvPicPr>
            <p:cNvPr id="133" name="Grafik 132" descr="Schachfiguren">
              <a:extLst>
                <a:ext uri="{FF2B5EF4-FFF2-40B4-BE49-F238E27FC236}">
                  <a16:creationId xmlns:a16="http://schemas.microsoft.com/office/drawing/2014/main" id="{F23605F0-480E-442C-A535-7BC61A33DC8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253336" y="4278673"/>
              <a:ext cx="551147" cy="551147"/>
            </a:xfrm>
            <a:prstGeom prst="rect">
              <a:avLst/>
            </a:prstGeom>
          </p:spPr>
        </p:pic>
        <p:pic>
          <p:nvPicPr>
            <p:cNvPr id="134" name="Grafik 133" descr="Würfel">
              <a:extLst>
                <a:ext uri="{FF2B5EF4-FFF2-40B4-BE49-F238E27FC236}">
                  <a16:creationId xmlns:a16="http://schemas.microsoft.com/office/drawing/2014/main" id="{70502F89-E54B-4605-B0C4-903CDF02A5A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937790" y="4243601"/>
              <a:ext cx="602450" cy="602450"/>
            </a:xfrm>
            <a:prstGeom prst="rect">
              <a:avLst/>
            </a:prstGeom>
          </p:spPr>
        </p:pic>
        <p:pic>
          <p:nvPicPr>
            <p:cNvPr id="135" name="Grafik 134" descr="Fußball">
              <a:extLst>
                <a:ext uri="{FF2B5EF4-FFF2-40B4-BE49-F238E27FC236}">
                  <a16:creationId xmlns:a16="http://schemas.microsoft.com/office/drawing/2014/main" id="{EE574622-8945-46FB-8A5A-FA613DBCC04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865638" y="4829820"/>
              <a:ext cx="551147" cy="551147"/>
            </a:xfrm>
            <a:prstGeom prst="rect">
              <a:avLst/>
            </a:prstGeom>
          </p:spPr>
        </p:pic>
        <p:pic>
          <p:nvPicPr>
            <p:cNvPr id="136" name="Grafik 135" descr="Turner: Bodenprogramm">
              <a:extLst>
                <a:ext uri="{FF2B5EF4-FFF2-40B4-BE49-F238E27FC236}">
                  <a16:creationId xmlns:a16="http://schemas.microsoft.com/office/drawing/2014/main" id="{4566AC0A-3B55-4EC1-9F89-729741353BDD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4253336" y="4866859"/>
              <a:ext cx="457200" cy="457200"/>
            </a:xfrm>
            <a:prstGeom prst="rect">
              <a:avLst/>
            </a:prstGeom>
          </p:spPr>
        </p:pic>
      </p:grpSp>
      <p:grpSp>
        <p:nvGrpSpPr>
          <p:cNvPr id="137" name="Gruppieren 136">
            <a:extLst>
              <a:ext uri="{FF2B5EF4-FFF2-40B4-BE49-F238E27FC236}">
                <a16:creationId xmlns:a16="http://schemas.microsoft.com/office/drawing/2014/main" id="{0ADA3752-8E4C-4CF8-8A67-D531571243B6}"/>
              </a:ext>
            </a:extLst>
          </p:cNvPr>
          <p:cNvGrpSpPr/>
          <p:nvPr/>
        </p:nvGrpSpPr>
        <p:grpSpPr>
          <a:xfrm>
            <a:off x="8080012" y="5448041"/>
            <a:ext cx="1204336" cy="1046343"/>
            <a:chOff x="4253336" y="4243601"/>
            <a:chExt cx="1286904" cy="1137366"/>
          </a:xfrm>
        </p:grpSpPr>
        <p:pic>
          <p:nvPicPr>
            <p:cNvPr id="138" name="Grafik 137" descr="Schachfiguren">
              <a:extLst>
                <a:ext uri="{FF2B5EF4-FFF2-40B4-BE49-F238E27FC236}">
                  <a16:creationId xmlns:a16="http://schemas.microsoft.com/office/drawing/2014/main" id="{6A21DE4A-E0DE-44AB-95F3-A8977EABE5F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253336" y="4278673"/>
              <a:ext cx="551147" cy="551147"/>
            </a:xfrm>
            <a:prstGeom prst="rect">
              <a:avLst/>
            </a:prstGeom>
          </p:spPr>
        </p:pic>
        <p:pic>
          <p:nvPicPr>
            <p:cNvPr id="139" name="Grafik 138" descr="Würfel">
              <a:extLst>
                <a:ext uri="{FF2B5EF4-FFF2-40B4-BE49-F238E27FC236}">
                  <a16:creationId xmlns:a16="http://schemas.microsoft.com/office/drawing/2014/main" id="{03BDF765-56BB-49A1-B2D6-86CE8988622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937790" y="4243601"/>
              <a:ext cx="602450" cy="602450"/>
            </a:xfrm>
            <a:prstGeom prst="rect">
              <a:avLst/>
            </a:prstGeom>
          </p:spPr>
        </p:pic>
        <p:pic>
          <p:nvPicPr>
            <p:cNvPr id="140" name="Grafik 139" descr="Fußball">
              <a:extLst>
                <a:ext uri="{FF2B5EF4-FFF2-40B4-BE49-F238E27FC236}">
                  <a16:creationId xmlns:a16="http://schemas.microsoft.com/office/drawing/2014/main" id="{7F78DB90-D0E5-4A38-ABDF-B890FB9CE00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865638" y="4829820"/>
              <a:ext cx="551147" cy="551147"/>
            </a:xfrm>
            <a:prstGeom prst="rect">
              <a:avLst/>
            </a:prstGeom>
          </p:spPr>
        </p:pic>
        <p:pic>
          <p:nvPicPr>
            <p:cNvPr id="141" name="Grafik 140" descr="Turner: Bodenprogramm">
              <a:extLst>
                <a:ext uri="{FF2B5EF4-FFF2-40B4-BE49-F238E27FC236}">
                  <a16:creationId xmlns:a16="http://schemas.microsoft.com/office/drawing/2014/main" id="{804F8A7C-3D9F-401E-AE2A-962E211165B7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4253336" y="4866859"/>
              <a:ext cx="457200" cy="457200"/>
            </a:xfrm>
            <a:prstGeom prst="rect">
              <a:avLst/>
            </a:prstGeom>
          </p:spPr>
        </p:pic>
      </p:grpSp>
      <p:grpSp>
        <p:nvGrpSpPr>
          <p:cNvPr id="142" name="Gruppieren 141">
            <a:extLst>
              <a:ext uri="{FF2B5EF4-FFF2-40B4-BE49-F238E27FC236}">
                <a16:creationId xmlns:a16="http://schemas.microsoft.com/office/drawing/2014/main" id="{CAE07D72-0402-4ED6-99DE-A27376D8E53E}"/>
              </a:ext>
            </a:extLst>
          </p:cNvPr>
          <p:cNvGrpSpPr/>
          <p:nvPr/>
        </p:nvGrpSpPr>
        <p:grpSpPr>
          <a:xfrm>
            <a:off x="10089226" y="3896264"/>
            <a:ext cx="1204336" cy="1046343"/>
            <a:chOff x="4253336" y="4243601"/>
            <a:chExt cx="1286904" cy="1137366"/>
          </a:xfrm>
        </p:grpSpPr>
        <p:pic>
          <p:nvPicPr>
            <p:cNvPr id="143" name="Grafik 142" descr="Schachfiguren">
              <a:extLst>
                <a:ext uri="{FF2B5EF4-FFF2-40B4-BE49-F238E27FC236}">
                  <a16:creationId xmlns:a16="http://schemas.microsoft.com/office/drawing/2014/main" id="{FEEA0EAB-2C1F-453D-9D7B-CCD0CE3A8CA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253336" y="4278673"/>
              <a:ext cx="551147" cy="551147"/>
            </a:xfrm>
            <a:prstGeom prst="rect">
              <a:avLst/>
            </a:prstGeom>
          </p:spPr>
        </p:pic>
        <p:pic>
          <p:nvPicPr>
            <p:cNvPr id="144" name="Grafik 143" descr="Würfel">
              <a:extLst>
                <a:ext uri="{FF2B5EF4-FFF2-40B4-BE49-F238E27FC236}">
                  <a16:creationId xmlns:a16="http://schemas.microsoft.com/office/drawing/2014/main" id="{07786631-E57F-49FB-9225-50872091E71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937790" y="4243601"/>
              <a:ext cx="602450" cy="602450"/>
            </a:xfrm>
            <a:prstGeom prst="rect">
              <a:avLst/>
            </a:prstGeom>
          </p:spPr>
        </p:pic>
        <p:pic>
          <p:nvPicPr>
            <p:cNvPr id="145" name="Grafik 144" descr="Fußball">
              <a:extLst>
                <a:ext uri="{FF2B5EF4-FFF2-40B4-BE49-F238E27FC236}">
                  <a16:creationId xmlns:a16="http://schemas.microsoft.com/office/drawing/2014/main" id="{0FE37656-8D0C-4767-A161-512BFCE3CFFE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865638" y="4829820"/>
              <a:ext cx="551147" cy="551147"/>
            </a:xfrm>
            <a:prstGeom prst="rect">
              <a:avLst/>
            </a:prstGeom>
          </p:spPr>
        </p:pic>
        <p:pic>
          <p:nvPicPr>
            <p:cNvPr id="146" name="Grafik 145" descr="Turner: Bodenprogramm">
              <a:extLst>
                <a:ext uri="{FF2B5EF4-FFF2-40B4-BE49-F238E27FC236}">
                  <a16:creationId xmlns:a16="http://schemas.microsoft.com/office/drawing/2014/main" id="{EC40FEF4-F5F0-4814-ACDB-B42ED206FCC4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4253336" y="4866859"/>
              <a:ext cx="457200" cy="457200"/>
            </a:xfrm>
            <a:prstGeom prst="rect">
              <a:avLst/>
            </a:prstGeom>
          </p:spPr>
        </p:pic>
      </p:grpSp>
      <p:sp>
        <p:nvSpPr>
          <p:cNvPr id="2" name="Textfeld 1">
            <a:extLst>
              <a:ext uri="{FF2B5EF4-FFF2-40B4-BE49-F238E27FC236}">
                <a16:creationId xmlns:a16="http://schemas.microsoft.com/office/drawing/2014/main" id="{04BFEAE1-6CB5-4E41-8644-1D773F76311F}"/>
              </a:ext>
            </a:extLst>
          </p:cNvPr>
          <p:cNvSpPr txBox="1"/>
          <p:nvPr/>
        </p:nvSpPr>
        <p:spPr>
          <a:xfrm>
            <a:off x="213381" y="60809"/>
            <a:ext cx="1421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highlight>
                  <a:srgbClr val="FFFF00"/>
                </a:highlight>
              </a:rPr>
              <a:t>1a/1b/1c</a:t>
            </a:r>
          </a:p>
        </p:txBody>
      </p:sp>
      <p:cxnSp>
        <p:nvCxnSpPr>
          <p:cNvPr id="156" name="Gerader Verbinder 155">
            <a:extLst>
              <a:ext uri="{FF2B5EF4-FFF2-40B4-BE49-F238E27FC236}">
                <a16:creationId xmlns:a16="http://schemas.microsoft.com/office/drawing/2014/main" id="{31899FD9-67C4-4A8D-B1BD-981E5C26A325}"/>
              </a:ext>
            </a:extLst>
          </p:cNvPr>
          <p:cNvCxnSpPr>
            <a:cxnSpLocks/>
          </p:cNvCxnSpPr>
          <p:nvPr/>
        </p:nvCxnSpPr>
        <p:spPr>
          <a:xfrm flipV="1">
            <a:off x="1194422" y="5903987"/>
            <a:ext cx="351413" cy="16039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83" name="Gruppieren 82">
            <a:extLst>
              <a:ext uri="{FF2B5EF4-FFF2-40B4-BE49-F238E27FC236}">
                <a16:creationId xmlns:a16="http://schemas.microsoft.com/office/drawing/2014/main" id="{AAFCB4EC-CB93-443E-A8BB-DA64CABA3844}"/>
              </a:ext>
            </a:extLst>
          </p:cNvPr>
          <p:cNvGrpSpPr/>
          <p:nvPr/>
        </p:nvGrpSpPr>
        <p:grpSpPr>
          <a:xfrm>
            <a:off x="10089226" y="2394990"/>
            <a:ext cx="1204336" cy="1046343"/>
            <a:chOff x="4253336" y="4243601"/>
            <a:chExt cx="1286904" cy="1137366"/>
          </a:xfrm>
        </p:grpSpPr>
        <p:pic>
          <p:nvPicPr>
            <p:cNvPr id="84" name="Grafik 83" descr="Schachfiguren">
              <a:extLst>
                <a:ext uri="{FF2B5EF4-FFF2-40B4-BE49-F238E27FC236}">
                  <a16:creationId xmlns:a16="http://schemas.microsoft.com/office/drawing/2014/main" id="{20E8D380-873E-4DC0-B00A-139DF85F383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253336" y="4278673"/>
              <a:ext cx="551147" cy="551147"/>
            </a:xfrm>
            <a:prstGeom prst="rect">
              <a:avLst/>
            </a:prstGeom>
          </p:spPr>
        </p:pic>
        <p:pic>
          <p:nvPicPr>
            <p:cNvPr id="85" name="Grafik 84" descr="Würfel">
              <a:extLst>
                <a:ext uri="{FF2B5EF4-FFF2-40B4-BE49-F238E27FC236}">
                  <a16:creationId xmlns:a16="http://schemas.microsoft.com/office/drawing/2014/main" id="{515C4FD1-A86B-4D2C-A1C4-73963DA8B74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937790" y="4243601"/>
              <a:ext cx="602450" cy="602450"/>
            </a:xfrm>
            <a:prstGeom prst="rect">
              <a:avLst/>
            </a:prstGeom>
          </p:spPr>
        </p:pic>
        <p:pic>
          <p:nvPicPr>
            <p:cNvPr id="86" name="Grafik 85" descr="Fußball">
              <a:extLst>
                <a:ext uri="{FF2B5EF4-FFF2-40B4-BE49-F238E27FC236}">
                  <a16:creationId xmlns:a16="http://schemas.microsoft.com/office/drawing/2014/main" id="{7BEE6027-EEB2-4633-A0BD-8E677956F71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865638" y="4829820"/>
              <a:ext cx="551147" cy="551147"/>
            </a:xfrm>
            <a:prstGeom prst="rect">
              <a:avLst/>
            </a:prstGeom>
          </p:spPr>
        </p:pic>
        <p:pic>
          <p:nvPicPr>
            <p:cNvPr id="87" name="Grafik 86" descr="Turner: Bodenprogramm">
              <a:extLst>
                <a:ext uri="{FF2B5EF4-FFF2-40B4-BE49-F238E27FC236}">
                  <a16:creationId xmlns:a16="http://schemas.microsoft.com/office/drawing/2014/main" id="{E7D8836F-2A93-4315-8473-A466041A6471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4253336" y="4866859"/>
              <a:ext cx="457200" cy="457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14430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Breitbild</PresentationFormat>
  <Paragraphs>31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Maria Groer</dc:creator>
  <cp:lastModifiedBy>Maria Groer</cp:lastModifiedBy>
  <cp:revision>1</cp:revision>
  <dcterms:created xsi:type="dcterms:W3CDTF">2022-10-19T10:58:13Z</dcterms:created>
  <dcterms:modified xsi:type="dcterms:W3CDTF">2022-10-19T10:58:32Z</dcterms:modified>
</cp:coreProperties>
</file>